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6" r:id="rId2"/>
    <p:sldId id="267" r:id="rId3"/>
    <p:sldId id="257" r:id="rId4"/>
    <p:sldId id="258" r:id="rId5"/>
    <p:sldId id="260" r:id="rId6"/>
    <p:sldId id="259" r:id="rId7"/>
    <p:sldId id="268" r:id="rId8"/>
    <p:sldId id="271" r:id="rId9"/>
    <p:sldId id="272" r:id="rId10"/>
    <p:sldId id="270" r:id="rId11"/>
    <p:sldId id="269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3553" autoAdjust="0"/>
  </p:normalViewPr>
  <p:slideViewPr>
    <p:cSldViewPr snapToGrid="0">
      <p:cViewPr varScale="1">
        <p:scale>
          <a:sx n="71" d="100"/>
          <a:sy n="71" d="100"/>
        </p:scale>
        <p:origin x="-182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218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132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594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B5FB8B-DB0A-4062-90A8-C03477B7F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135" y="2541193"/>
            <a:ext cx="7719729" cy="177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87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DCF5DEE-DC74-4F52-88D6-B4BA6AEC2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107" y="807285"/>
            <a:ext cx="6898511" cy="474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06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pic>
        <p:nvPicPr>
          <p:cNvPr id="2" name="bandicam 2018-04-02 15-50-54-370">
            <a:hlinkClick r:id="" action="ppaction://media"/>
            <a:extLst>
              <a:ext uri="{FF2B5EF4-FFF2-40B4-BE49-F238E27FC236}">
                <a16:creationId xmlns:a16="http://schemas.microsoft.com/office/drawing/2014/main" id="{9E7AA5C3-4B86-4118-9DBF-9A1C3AA6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8234" y="642987"/>
            <a:ext cx="9467618" cy="4916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76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4" t="11984" r="13187" b="6222"/>
          <a:stretch/>
        </p:blipFill>
        <p:spPr>
          <a:xfrm>
            <a:off x="2943186" y="320382"/>
            <a:ext cx="8242974" cy="62172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9" t="12151" r="18454" b="5027"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 교수님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1517574" y="1668148"/>
            <a:ext cx="682443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3200" b="1" dirty="0">
                <a:latin typeface="Franklin Gothic Demi Cond" panose="020B0706030402020204" pitchFamily="34" charset="0"/>
                <a:ea typeface="+mj-ea"/>
                <a:cs typeface="+mj-cs"/>
              </a:rPr>
              <a:t>4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057885" y="3120900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370994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B542E5-BC5A-44FE-9D7A-72634EFFB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50" y="650534"/>
            <a:ext cx="9102815" cy="35604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21095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051210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D50F5-BFF8-4A8B-9034-898A55D8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86" y="575230"/>
            <a:ext cx="7904649" cy="412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149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270" y="2518331"/>
            <a:ext cx="5997460" cy="182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67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806</Words>
  <Application>Microsoft Office PowerPoint</Application>
  <PresentationFormat>와이드스크린</PresentationFormat>
  <Paragraphs>158</Paragraphs>
  <Slides>15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3. 28 정현숙   IT멀티미디어실습실(10221)   임가득, 전준, 위종영, 이행석, 신태영  </vt:lpstr>
      <vt:lpstr>  4조  오픈아이즈  2018. 3. 28 정현숙 교수님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전준</cp:lastModifiedBy>
  <cp:revision>23</cp:revision>
  <dcterms:created xsi:type="dcterms:W3CDTF">2018-04-02T06:41:44Z</dcterms:created>
  <dcterms:modified xsi:type="dcterms:W3CDTF">2018-04-03T15:31:09Z</dcterms:modified>
</cp:coreProperties>
</file>

<file path=docProps/thumbnail.jpeg>
</file>